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1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E869A-013A-C44F-8404-874A2D8E3E5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1BE38-B446-CE4A-8877-9B26EE1AAD0B}" type="datetimeFigureOut">
              <a:rPr lang="en-US" smtClean="0"/>
              <a:t>11/1/17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1679" y="1303867"/>
            <a:ext cx="9658879" cy="1470025"/>
          </a:xfrm>
        </p:spPr>
        <p:txBody>
          <a:bodyPr>
            <a:noAutofit/>
          </a:bodyPr>
          <a:lstStyle/>
          <a:p>
            <a:r>
              <a:rPr lang="en-US" sz="4400" dirty="0" smtClean="0"/>
              <a:t>MARYLAND PUBLIC DEFENDERS ASSIGNED COUNSEL BOT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067" y="3810000"/>
            <a:ext cx="7770812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	 </a:t>
            </a:r>
            <a:r>
              <a:rPr lang="en-US" sz="2400" dirty="0" smtClean="0"/>
              <a:t>Bianca V. Crockett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Maryland Office of the Public Defender wishes to find a time saving solution to determining if an individual qualifies for assigned counsel.</a:t>
            </a:r>
          </a:p>
          <a:p>
            <a:r>
              <a:rPr lang="en-US" dirty="0" smtClean="0"/>
              <a:t>Cases that are of importance in determination are appellate convictions and juvenile delinquency cases.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</a:t>
            </a:r>
            <a:r>
              <a:rPr lang="en-US" dirty="0" err="1" smtClean="0"/>
              <a:t>QnA</a:t>
            </a:r>
            <a:r>
              <a:rPr lang="en-US" dirty="0" smtClean="0"/>
              <a:t> markup to incorporate the different factors that go in to determining </a:t>
            </a:r>
            <a:r>
              <a:rPr lang="en-US" dirty="0" err="1" smtClean="0"/>
              <a:t>indigency</a:t>
            </a:r>
            <a:r>
              <a:rPr lang="en-US" dirty="0" smtClean="0"/>
              <a:t> for both adults and juveniles.</a:t>
            </a:r>
          </a:p>
          <a:p>
            <a:r>
              <a:rPr lang="en-US" dirty="0" smtClean="0"/>
              <a:t>Combine potential financial burden of a case and the defendant’s financial situation and ability to cover the financial burden to determine </a:t>
            </a:r>
            <a:r>
              <a:rPr lang="en-US" dirty="0" err="1" smtClean="0"/>
              <a:t>indigency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current data of the defenders office to ascertain how much time will be saved by using this bot.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Intricacies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bot</a:t>
            </a:r>
            <a:r>
              <a:rPr lang="en-US" dirty="0" smtClean="0"/>
              <a:t> must be able to approach all factors are taken into consideration for determining eligibility of a client.</a:t>
            </a:r>
          </a:p>
          <a:p>
            <a:r>
              <a:rPr lang="en-US" dirty="0" smtClean="0"/>
              <a:t>The staff of this office must also be able to make their own edits to the </a:t>
            </a:r>
            <a:r>
              <a:rPr lang="en-US" dirty="0" err="1" smtClean="0"/>
              <a:t>bot</a:t>
            </a:r>
            <a:r>
              <a:rPr lang="en-US" dirty="0" smtClean="0"/>
              <a:t> in compliance with any changes or exceptions that arise over time.</a:t>
            </a:r>
          </a:p>
          <a:p>
            <a:r>
              <a:rPr lang="en-US" dirty="0" smtClean="0"/>
              <a:t>There must be underlying data used to determine the case burden and how this has been applied to the logic of the bot.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product will be a functional </a:t>
            </a:r>
            <a:r>
              <a:rPr lang="en-US" dirty="0" err="1" smtClean="0"/>
              <a:t>bot</a:t>
            </a:r>
            <a:r>
              <a:rPr lang="en-US" dirty="0" smtClean="0"/>
              <a:t> that can be used to determine a client’s </a:t>
            </a:r>
            <a:r>
              <a:rPr lang="en-US" dirty="0" err="1" smtClean="0"/>
              <a:t>indigency</a:t>
            </a:r>
            <a:r>
              <a:rPr lang="en-US" dirty="0" smtClean="0"/>
              <a:t> and give different outcomes based on financial burden, client’s financial status, and whether they are an adult or juvenile delinquent.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79</TotalTime>
  <Words>232</Words>
  <Application>Microsoft Macintosh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Folio</vt:lpstr>
      <vt:lpstr>MARYLAND PUBLIC DEFENDERS ASSIGNED COUNSEL BOT</vt:lpstr>
      <vt:lpstr>ISSUE</vt:lpstr>
      <vt:lpstr>PROCESS</vt:lpstr>
      <vt:lpstr>Intricacies</vt:lpstr>
      <vt:lpstr>FINAL PRODUCT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MARYLAND PUBLIC DEFENDERS ASSIGNED COUNSEL BOT</dc:title>
  <dc:creator>Bianca Crockett</dc:creator>
  <cp:lastModifiedBy>Bianca Crockett</cp:lastModifiedBy>
  <cp:revision>3</cp:revision>
  <dcterms:created xsi:type="dcterms:W3CDTF">2017-11-01T18:20:03Z</dcterms:created>
  <dcterms:modified xsi:type="dcterms:W3CDTF">2017-11-01T19:39:18Z</dcterms:modified>
</cp:coreProperties>
</file>